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6946-39FC-11D7-A6F0-8351138E5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AF9E-0AFB-AF56-8B07-73EDFDCA2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201EF-65B6-8D84-2655-BDC68DBF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894B-DF68-0881-3567-274B55D8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7580-07D6-D9B4-B015-CEA20CE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EA34-95F1-F981-F018-EEE2466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B38E-DCE9-A319-A651-BA252BAAC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D3B11-6292-B0BE-9E28-668CB184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63D7-8DE7-3119-EE65-4D672EAA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924-4CBB-0B9D-5568-7926C549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F71-032D-F47B-CF9F-4398E2C0A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8785F-ACE5-9D07-AB93-DD059A2BB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C65E-EE4A-03BB-0616-E2A813C3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8579-F030-FD10-1172-C2C2F65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6A6F-8896-E66A-A249-9F37721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F7C8-4650-483B-9B4C-2630F8B8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0F5-AA7A-E9F0-8C53-E5F04607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502C-2C20-638F-E4DA-C43E3A9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0670-9CD6-130B-3E97-ABBE0B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99589-779C-A1F7-5FE2-22F0BEB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B1CB-DC02-2366-FE03-272DB54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458C-ABAC-7FA3-5280-5BBA497D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C30B-E804-B782-4100-57276D8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4C3E-4D42-ACCD-BED5-85680913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D158-0F8E-58F7-967F-1F133FCF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32EC-8050-FF70-59C4-2CCCA388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E4CE-D9B8-5B85-74FC-0F5829FCE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C5B04-D726-96CE-A657-C0FCDE0E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5CC8-8EE9-155E-1E45-FC70DD22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F7D3-5D87-1B50-BFBD-58627B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8CA5-D2C9-CE5A-BA14-B4862F92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EAFA-6C17-8F0A-A6C7-9681EF13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35D2-DB8E-03AB-A243-80BFDE6B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8AEC-EFBC-97A9-E8E8-E47844C8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C949F-B19B-D2DF-A733-A89A3955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C22-0765-4EB7-D588-DE6F5308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1AF2-65AA-0BCD-5E13-74835F43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2DA4-6965-5CE4-8ABC-6F0B130E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56C81-241A-517B-B459-C32DE2B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682-CC57-C7D3-008F-32FB20AC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7C6D-711A-381B-9DE0-F7E3889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76776-560E-592D-38EE-6205414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A90-D0BD-1B08-F4D6-29B423EF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3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67A4C-C6F7-4F38-B813-A623D481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91E91-4923-A950-F1F6-AD91FECF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DFB6-B2D3-0113-2138-49E6195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DD0E-4CE6-5AB3-16CB-4AD44BD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AFD4-CDE6-4961-5BA3-97CB7FA6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99779-8F16-0385-A3E2-E7F0B311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BC1-3425-B1CE-D3B3-C595F27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D205-CFC5-F179-E5F3-17C26277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0E3B-510B-29BB-EDD4-79B094C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4B7-2DB3-7EEB-C532-0A8D7E6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8B7C7-DFAB-592A-AC4C-2887273C9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92EF-16F4-5C9E-77D2-5A2E0BC0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42A3-3958-03B9-4491-AE9DF1E3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957C-CB8F-4B78-BC64-E55CBD4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2831-D175-E525-8199-849BA32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21905-8B35-14BE-BFB5-FE0F5D73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477EB-8197-E6BD-73D7-17E70161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40AA7-373A-58F3-09F3-EE6A350C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CD993-5A43-4B58-A07F-F0B7F36DAEA0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1E524-912D-4EAE-D145-AA9E2F1A9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B892-39AA-34D2-0A45-0F01B384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8E95-A0EA-5072-B220-7BEEF20A9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1E9E3-8141-223E-CF38-0733114FB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72434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628289" y="1904258"/>
            <a:ext cx="1796904" cy="1447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5352084" y="1757833"/>
            <a:ext cx="2913021" cy="1671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A66E4-1603-0613-E9A7-1D38F5287ECE}"/>
              </a:ext>
            </a:extLst>
          </p:cNvPr>
          <p:cNvSpPr txBox="1"/>
          <p:nvPr/>
        </p:nvSpPr>
        <p:spPr>
          <a:xfrm>
            <a:off x="295183" y="654714"/>
            <a:ext cx="6094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Personal Assistants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Siri (Apple)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Alexa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Assistant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Cortana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Filtering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Gmail's spam filter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Outlook's junk mail filter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Assassin (open-source spam filter)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Falcon Fraud Manager (FICO)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Actimize Fraud Detection (NICE)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SAS Fraud Detection (SAS Institute)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Service Chatbots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Zendesk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Intercom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LivePerson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97CFC-777A-26E4-8A70-B567A5C60210}"/>
              </a:ext>
            </a:extLst>
          </p:cNvPr>
          <p:cNvSpPr txBox="1"/>
          <p:nvPr/>
        </p:nvSpPr>
        <p:spPr>
          <a:xfrm>
            <a:off x="6509552" y="654714"/>
            <a:ext cx="48183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Translation Services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Translate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Translator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Translator (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Recognition and Tagging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Rekognition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Cloud Vision API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 Computer Vision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Medical Diagnosis Systems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IBM Watson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Aidoc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(Medical imaging analysis)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Zebra Medical Vision (Medical imaging analysis)</a:t>
            </a:r>
          </a:p>
        </p:txBody>
      </p:sp>
      <p:pic>
        <p:nvPicPr>
          <p:cNvPr id="1028" name="Picture 4" descr="Siri - Apple">
            <a:extLst>
              <a:ext uri="{FF2B5EF4-FFF2-40B4-BE49-F238E27FC236}">
                <a16:creationId xmlns:a16="http://schemas.microsoft.com/office/drawing/2014/main" id="{B5A02A1E-520E-D90A-8148-7668F045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0" y="740547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lexa">
            <a:extLst>
              <a:ext uri="{FF2B5EF4-FFF2-40B4-BE49-F238E27FC236}">
                <a16:creationId xmlns:a16="http://schemas.microsoft.com/office/drawing/2014/main" id="{CBA954E1-0EA7-97D7-AC3D-EA3DABB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0" y="815733"/>
            <a:ext cx="679275" cy="6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ssistant icon logo symbol 22484497 PNG">
            <a:extLst>
              <a:ext uri="{FF2B5EF4-FFF2-40B4-BE49-F238E27FC236}">
                <a16:creationId xmlns:a16="http://schemas.microsoft.com/office/drawing/2014/main" id="{91DE095D-7A43-469D-A63A-A9DA58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6" y="1719045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ortana Logo PNG Vector (EPS) Free Download">
            <a:extLst>
              <a:ext uri="{FF2B5EF4-FFF2-40B4-BE49-F238E27FC236}">
                <a16:creationId xmlns:a16="http://schemas.microsoft.com/office/drawing/2014/main" id="{96CA49C4-A0B4-534B-565D-C535EA5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1639144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endesk logo - Social media &amp; Logos Icons">
            <a:extLst>
              <a:ext uri="{FF2B5EF4-FFF2-40B4-BE49-F238E27FC236}">
                <a16:creationId xmlns:a16="http://schemas.microsoft.com/office/drawing/2014/main" id="{F0EDD803-D9D3-D2E4-EC4E-F2D7801C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73" y="4724115"/>
            <a:ext cx="1255134" cy="12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king Internet Business Personal | Intercom">
            <a:extLst>
              <a:ext uri="{FF2B5EF4-FFF2-40B4-BE49-F238E27FC236}">
                <a16:creationId xmlns:a16="http://schemas.microsoft.com/office/drawing/2014/main" id="{FE8EA96B-DBF5-9744-A82D-91F5B58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5" y="4936860"/>
            <a:ext cx="829644" cy="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vePerson">
            <a:extLst>
              <a:ext uri="{FF2B5EF4-FFF2-40B4-BE49-F238E27FC236}">
                <a16:creationId xmlns:a16="http://schemas.microsoft.com/office/drawing/2014/main" id="{615966B1-878A-3ED9-31D2-2821AB6E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67" y="4761597"/>
            <a:ext cx="1180169" cy="11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601BB57-050C-D3B9-AC17-463FF552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4" b="29111"/>
          <a:stretch/>
        </p:blipFill>
        <p:spPr bwMode="auto">
          <a:xfrm>
            <a:off x="7199468" y="4936860"/>
            <a:ext cx="214312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necting people by driving innovation - About | Telus Ventures">
            <a:extLst>
              <a:ext uri="{FF2B5EF4-FFF2-40B4-BE49-F238E27FC236}">
                <a16:creationId xmlns:a16="http://schemas.microsoft.com/office/drawing/2014/main" id="{88186575-E316-67A1-B678-19163024A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 b="28519"/>
          <a:stretch/>
        </p:blipFill>
        <p:spPr bwMode="auto">
          <a:xfrm>
            <a:off x="9296985" y="4936860"/>
            <a:ext cx="2076531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Rekognition Pricing, Reviews and Features (February 2024) -  SaaSworthy.com">
            <a:extLst>
              <a:ext uri="{FF2B5EF4-FFF2-40B4-BE49-F238E27FC236}">
                <a16:creationId xmlns:a16="http://schemas.microsoft.com/office/drawing/2014/main" id="{EF4B78FF-0FCA-F7A3-168F-C47B6CD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2133867"/>
            <a:ext cx="829646" cy="10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1C411B-11C7-0610-5E8A-1B7542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878749"/>
            <a:ext cx="829646" cy="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Hero 6 | Official Website | Disney Movies">
            <a:extLst>
              <a:ext uri="{FF2B5EF4-FFF2-40B4-BE49-F238E27FC236}">
                <a16:creationId xmlns:a16="http://schemas.microsoft.com/office/drawing/2014/main" id="{B563AF1F-EEDA-7372-88CF-0EADC9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127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.I.: Artificial Intelligence | Rotten Tomatoes">
            <a:extLst>
              <a:ext uri="{FF2B5EF4-FFF2-40B4-BE49-F238E27FC236}">
                <a16:creationId xmlns:a16="http://schemas.microsoft.com/office/drawing/2014/main" id="{B256DF13-845D-044D-9FE0-16C61C96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DA0DD-FECF-979B-14EE-BCD4BAAD6ADD}"/>
              </a:ext>
            </a:extLst>
          </p:cNvPr>
          <p:cNvSpPr txBox="1"/>
          <p:nvPr/>
        </p:nvSpPr>
        <p:spPr>
          <a:xfrm>
            <a:off x="870012" y="2952657"/>
            <a:ext cx="115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Baymax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747-A8D3-5FEB-6807-DFF899434E2D}"/>
              </a:ext>
            </a:extLst>
          </p:cNvPr>
          <p:cNvSpPr txBox="1"/>
          <p:nvPr/>
        </p:nvSpPr>
        <p:spPr>
          <a:xfrm>
            <a:off x="11235417" y="-131348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WALL-E - Wikipedia">
            <a:extLst>
              <a:ext uri="{FF2B5EF4-FFF2-40B4-BE49-F238E27FC236}">
                <a16:creationId xmlns:a16="http://schemas.microsoft.com/office/drawing/2014/main" id="{17E4B70C-9E25-24F0-E596-43B68CB7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47" y="0"/>
            <a:ext cx="4631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.I. Artificial Intelligence movie review (2001) | Roger Ebert">
            <a:extLst>
              <a:ext uri="{FF2B5EF4-FFF2-40B4-BE49-F238E27FC236}">
                <a16:creationId xmlns:a16="http://schemas.microsoft.com/office/drawing/2014/main" id="{E7347D0E-B66C-5136-5125-9F432D74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07" y="0"/>
            <a:ext cx="41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8727328" y="1277355"/>
            <a:ext cx="2913021" cy="207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: how are schools using the technology in classrooms?">
            <a:extLst>
              <a:ext uri="{FF2B5EF4-FFF2-40B4-BE49-F238E27FC236}">
                <a16:creationId xmlns:a16="http://schemas.microsoft.com/office/drawing/2014/main" id="{34401697-AA6F-6303-B41A-BBB371D67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277421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FC692B-0D8C-DA60-971F-2D13CA3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58113"/>
              </p:ext>
            </p:extLst>
          </p:nvPr>
        </p:nvGraphicFramePr>
        <p:xfrm>
          <a:off x="292963" y="62144"/>
          <a:ext cx="11187451" cy="67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410">
                  <a:extLst>
                    <a:ext uri="{9D8B030D-6E8A-4147-A177-3AD203B41FA5}">
                      <a16:colId xmlns:a16="http://schemas.microsoft.com/office/drawing/2014/main" val="1782616221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95808254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27048867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06308156"/>
                    </a:ext>
                  </a:extLst>
                </a:gridCol>
              </a:tblGrid>
              <a:tr h="2144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2355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05521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8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B3373-AD43-5605-01AF-BE0232C0FE11}"/>
              </a:ext>
            </a:extLst>
          </p:cNvPr>
          <p:cNvSpPr txBox="1"/>
          <p:nvPr/>
        </p:nvSpPr>
        <p:spPr>
          <a:xfrm>
            <a:off x="487442" y="1556734"/>
            <a:ext cx="2308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Education</a:t>
            </a:r>
          </a:p>
          <a:p>
            <a:endParaRPr lang="en-US" sz="3200" dirty="0"/>
          </a:p>
        </p:txBody>
      </p:sp>
      <p:pic>
        <p:nvPicPr>
          <p:cNvPr id="7" name="Picture 6" descr="How AI Can Transform The Transportation Industry">
            <a:extLst>
              <a:ext uri="{FF2B5EF4-FFF2-40B4-BE49-F238E27FC236}">
                <a16:creationId xmlns:a16="http://schemas.microsoft.com/office/drawing/2014/main" id="{2B7B521E-BC63-4855-F5E1-0366C29E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89" y="58839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005B-6E78-EB65-93D1-BA0BCBF0F616}"/>
              </a:ext>
            </a:extLst>
          </p:cNvPr>
          <p:cNvSpPr txBox="1"/>
          <p:nvPr/>
        </p:nvSpPr>
        <p:spPr>
          <a:xfrm>
            <a:off x="6139978" y="1556730"/>
            <a:ext cx="21844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Transport</a:t>
            </a:r>
          </a:p>
          <a:p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 descr="How Artificial Intelligence Can Be Used in Agriculture">
            <a:extLst>
              <a:ext uri="{FF2B5EF4-FFF2-40B4-BE49-F238E27FC236}">
                <a16:creationId xmlns:a16="http://schemas.microsoft.com/office/drawing/2014/main" id="{C9EF827B-6C7E-FE23-E649-4322BBF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35" y="78241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B10F-7471-416A-E47C-A35B1AF6B715}"/>
              </a:ext>
            </a:extLst>
          </p:cNvPr>
          <p:cNvSpPr txBox="1"/>
          <p:nvPr/>
        </p:nvSpPr>
        <p:spPr>
          <a:xfrm>
            <a:off x="8825913" y="1547851"/>
            <a:ext cx="25179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8000"/>
                </a:highlight>
              </a:rPr>
              <a:t>Agriculture</a:t>
            </a:r>
          </a:p>
          <a:p>
            <a:endParaRPr lang="en-US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1" name="Picture 10" descr="Generative AI in E-commerce: 6 Top Use Cases | Persado">
            <a:extLst>
              <a:ext uri="{FF2B5EF4-FFF2-40B4-BE49-F238E27FC236}">
                <a16:creationId xmlns:a16="http://schemas.microsoft.com/office/drawing/2014/main" id="{FB666D43-33D5-23D7-5E52-D2690366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3" y="2188413"/>
            <a:ext cx="2822154" cy="23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BFDF3-A85D-3A74-A0B0-BFA54F27C3C9}"/>
              </a:ext>
            </a:extLst>
          </p:cNvPr>
          <p:cNvSpPr txBox="1"/>
          <p:nvPr/>
        </p:nvSpPr>
        <p:spPr>
          <a:xfrm>
            <a:off x="8825913" y="3920461"/>
            <a:ext cx="2581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E-commerce</a:t>
            </a:r>
          </a:p>
          <a:p>
            <a:endParaRPr lang="en-US" sz="3200" dirty="0"/>
          </a:p>
        </p:txBody>
      </p:sp>
      <p:pic>
        <p:nvPicPr>
          <p:cNvPr id="5" name="Picture 4" descr="AI In HealthCare Is Making Our World Healthier">
            <a:extLst>
              <a:ext uri="{FF2B5EF4-FFF2-40B4-BE49-F238E27FC236}">
                <a16:creationId xmlns:a16="http://schemas.microsoft.com/office/drawing/2014/main" id="{73187995-9D3B-EDB9-EE5B-814FCB8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34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BD1C8-054C-1AF0-5B32-DD91C3BEC103}"/>
              </a:ext>
            </a:extLst>
          </p:cNvPr>
          <p:cNvSpPr txBox="1"/>
          <p:nvPr/>
        </p:nvSpPr>
        <p:spPr>
          <a:xfrm>
            <a:off x="3281923" y="1556733"/>
            <a:ext cx="25256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Healthcare</a:t>
            </a: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3" name="Picture 12" descr="The Future of Entertainment: Age of Convergence">
            <a:extLst>
              <a:ext uri="{FF2B5EF4-FFF2-40B4-BE49-F238E27FC236}">
                <a16:creationId xmlns:a16="http://schemas.microsoft.com/office/drawing/2014/main" id="{FFD02582-6C41-B232-58A8-F9FD0A3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0" y="2189551"/>
            <a:ext cx="2820399" cy="23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B0323-C8C3-FC76-1694-391367F1F124}"/>
              </a:ext>
            </a:extLst>
          </p:cNvPr>
          <p:cNvSpPr txBox="1"/>
          <p:nvPr/>
        </p:nvSpPr>
        <p:spPr>
          <a:xfrm>
            <a:off x="312870" y="3920461"/>
            <a:ext cx="254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Entertainment</a:t>
            </a:r>
          </a:p>
          <a:p>
            <a:endParaRPr lang="en-US" sz="2800" dirty="0">
              <a:highlight>
                <a:srgbClr val="000080"/>
              </a:highlight>
            </a:endParaRPr>
          </a:p>
        </p:txBody>
      </p:sp>
      <p:pic>
        <p:nvPicPr>
          <p:cNvPr id="15" name="Picture 14" descr="Robotics">
            <a:extLst>
              <a:ext uri="{FF2B5EF4-FFF2-40B4-BE49-F238E27FC236}">
                <a16:creationId xmlns:a16="http://schemas.microsoft.com/office/drawing/2014/main" id="{CCEFAD35-7FE2-2647-D6D6-F266C66F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54" y="2186574"/>
            <a:ext cx="3247683" cy="23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20607-49A8-DBF8-13A6-5EE23E35A42E}"/>
              </a:ext>
            </a:extLst>
          </p:cNvPr>
          <p:cNvSpPr txBox="1"/>
          <p:nvPr/>
        </p:nvSpPr>
        <p:spPr>
          <a:xfrm>
            <a:off x="6248508" y="3858905"/>
            <a:ext cx="20569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808080"/>
                </a:highlight>
              </a:rPr>
              <a:t>Robotics</a:t>
            </a:r>
          </a:p>
          <a:p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1A93F-17FF-25AD-29B4-A5D034B7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23" y="2175100"/>
            <a:ext cx="2837965" cy="2364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68FB3-D451-97AC-6192-BDCAD9398892}"/>
              </a:ext>
            </a:extLst>
          </p:cNvPr>
          <p:cNvSpPr txBox="1"/>
          <p:nvPr/>
        </p:nvSpPr>
        <p:spPr>
          <a:xfrm>
            <a:off x="3126559" y="3873191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Social Media</a:t>
            </a:r>
          </a:p>
          <a:p>
            <a:endParaRPr lang="en-US" sz="3200" dirty="0"/>
          </a:p>
        </p:txBody>
      </p:sp>
      <p:pic>
        <p:nvPicPr>
          <p:cNvPr id="19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F08A9310-7E89-0EA7-3EE3-10094EC3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22" y="4539793"/>
            <a:ext cx="2837965" cy="23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A00CB-EA52-7A0A-3001-6488EF677CD1}"/>
              </a:ext>
            </a:extLst>
          </p:cNvPr>
          <p:cNvSpPr txBox="1"/>
          <p:nvPr/>
        </p:nvSpPr>
        <p:spPr>
          <a:xfrm>
            <a:off x="3283527" y="6211322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808080"/>
                </a:highlight>
              </a:rPr>
              <a:t>Surveillance</a:t>
            </a:r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036" name="Picture 12" descr="AI in Finance: Applications, Use Cases, and Future Prospects">
            <a:extLst>
              <a:ext uri="{FF2B5EF4-FFF2-40B4-BE49-F238E27FC236}">
                <a16:creationId xmlns:a16="http://schemas.microsoft.com/office/drawing/2014/main" id="{274960E2-0F45-01DB-FFDB-3D4DE862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" y="4522064"/>
            <a:ext cx="2857500" cy="2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25144-D9D9-09F9-6A31-2D863A5232BE}"/>
              </a:ext>
            </a:extLst>
          </p:cNvPr>
          <p:cNvSpPr txBox="1"/>
          <p:nvPr/>
        </p:nvSpPr>
        <p:spPr>
          <a:xfrm>
            <a:off x="740544" y="6112265"/>
            <a:ext cx="1854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Finance</a:t>
            </a:r>
          </a:p>
          <a:p>
            <a:endParaRPr lang="en-US" sz="3200" dirty="0"/>
          </a:p>
        </p:txBody>
      </p:sp>
      <p:pic>
        <p:nvPicPr>
          <p:cNvPr id="23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65404821-BB67-41E5-C0BE-A09153A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48" y="4539793"/>
            <a:ext cx="2837686" cy="22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351EAF-0932-B10E-32BA-877863E110FC}"/>
              </a:ext>
            </a:extLst>
          </p:cNvPr>
          <p:cNvSpPr txBox="1"/>
          <p:nvPr/>
        </p:nvSpPr>
        <p:spPr>
          <a:xfrm>
            <a:off x="9211337" y="6179594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Gaming</a:t>
            </a:r>
          </a:p>
          <a:p>
            <a:endParaRPr lang="en-US" sz="3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BD9277-1001-F434-1A0E-8CC651F2D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68" y="4490289"/>
            <a:ext cx="2854780" cy="2331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4330A-544D-34FC-5CC8-B3B38428E5CC}"/>
              </a:ext>
            </a:extLst>
          </p:cNvPr>
          <p:cNvSpPr txBox="1"/>
          <p:nvPr/>
        </p:nvSpPr>
        <p:spPr>
          <a:xfrm>
            <a:off x="6052231" y="6151859"/>
            <a:ext cx="24724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Astronomy</a:t>
            </a:r>
          </a:p>
          <a:p>
            <a:endParaRPr lang="en-US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8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0B9AD-8135-D4FD-4568-045B3FF14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E1C90-23BF-6830-75AD-8CBF9E15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93"/>
            <a:ext cx="8531441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intelligence: Paths, Dangers, Strategies: Bostrom, Nick:  0884960011388: Amazon.com: Books">
            <a:extLst>
              <a:ext uri="{FF2B5EF4-FFF2-40B4-BE49-F238E27FC236}">
                <a16:creationId xmlns:a16="http://schemas.microsoft.com/office/drawing/2014/main" id="{A5885679-D3E1-5975-50C9-B6AD6332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16" y="559293"/>
            <a:ext cx="3666884" cy="5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7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724FB-6611-E208-48A4-C96B6047D6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C012A8D6-FA89-7E0C-312D-84A4B321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04376" y="3604008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13167" y="5088266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9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5AFD5AA-39F3-2DF6-F34C-DB5E1E4F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8" y="1815484"/>
            <a:ext cx="8088543" cy="4549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31D56-34FC-67BC-C030-D7DF67CC46DA}"/>
              </a:ext>
            </a:extLst>
          </p:cNvPr>
          <p:cNvSpPr/>
          <p:nvPr/>
        </p:nvSpPr>
        <p:spPr>
          <a:xfrm>
            <a:off x="3586579" y="2849732"/>
            <a:ext cx="1775534" cy="336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89506-44F4-852C-FD76-999E9A5569A0}"/>
              </a:ext>
            </a:extLst>
          </p:cNvPr>
          <p:cNvCxnSpPr>
            <a:cxnSpLocks/>
          </p:cNvCxnSpPr>
          <p:nvPr/>
        </p:nvCxnSpPr>
        <p:spPr>
          <a:xfrm flipH="1" flipV="1">
            <a:off x="2034959" y="1171852"/>
            <a:ext cx="155162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9ADD87-FD88-8713-A9C7-0557A894EC98}"/>
              </a:ext>
            </a:extLst>
          </p:cNvPr>
          <p:cNvSpPr txBox="1"/>
          <p:nvPr/>
        </p:nvSpPr>
        <p:spPr>
          <a:xfrm>
            <a:off x="603682" y="340855"/>
            <a:ext cx="327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Realized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A1FE5-D1DC-0DE6-B160-7F7E27A4EBA6}"/>
              </a:ext>
            </a:extLst>
          </p:cNvPr>
          <p:cNvSpPr/>
          <p:nvPr/>
        </p:nvSpPr>
        <p:spPr>
          <a:xfrm>
            <a:off x="5548544" y="2725446"/>
            <a:ext cx="4163628" cy="3222594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EA96B-665C-A698-B7C6-7EAC39F5AD40}"/>
              </a:ext>
            </a:extLst>
          </p:cNvPr>
          <p:cNvCxnSpPr>
            <a:cxnSpLocks/>
          </p:cNvCxnSpPr>
          <p:nvPr/>
        </p:nvCxnSpPr>
        <p:spPr>
          <a:xfrm flipV="1">
            <a:off x="9712172" y="1171852"/>
            <a:ext cx="0" cy="1553594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74DE9F-01CE-6CAE-1809-A52DB5B1DF4F}"/>
              </a:ext>
            </a:extLst>
          </p:cNvPr>
          <p:cNvSpPr txBox="1"/>
          <p:nvPr/>
        </p:nvSpPr>
        <p:spPr>
          <a:xfrm>
            <a:off x="7424229" y="461640"/>
            <a:ext cx="4164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Theoretical  AI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B241E-88F4-77A0-4A54-89542C41BDAD}"/>
              </a:ext>
            </a:extLst>
          </p:cNvPr>
          <p:cNvCxnSpPr/>
          <p:nvPr/>
        </p:nvCxnSpPr>
        <p:spPr>
          <a:xfrm>
            <a:off x="5486398" y="206058"/>
            <a:ext cx="0" cy="68580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5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: how are schools using the technology in classrooms?">
            <a:extLst>
              <a:ext uri="{FF2B5EF4-FFF2-40B4-BE49-F238E27FC236}">
                <a16:creationId xmlns:a16="http://schemas.microsoft.com/office/drawing/2014/main" id="{F12C4042-80B0-0FCB-76EB-B40ABE353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4263571" y="2466974"/>
            <a:ext cx="430893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In HealthCare Is Making Our World Healthier">
            <a:extLst>
              <a:ext uri="{FF2B5EF4-FFF2-40B4-BE49-F238E27FC236}">
                <a16:creationId xmlns:a16="http://schemas.microsoft.com/office/drawing/2014/main" id="{02C10C91-FDD6-DD20-0680-2CDCF283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0474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AI Can Transform The Transportation Industry">
            <a:extLst>
              <a:ext uri="{FF2B5EF4-FFF2-40B4-BE49-F238E27FC236}">
                <a16:creationId xmlns:a16="http://schemas.microsoft.com/office/drawing/2014/main" id="{B68EB1A1-A8C3-0414-B2E6-E3A94737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0" y="200024"/>
            <a:ext cx="3849389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Artificial Intelligence Can Be Used in Agriculture">
            <a:extLst>
              <a:ext uri="{FF2B5EF4-FFF2-40B4-BE49-F238E27FC236}">
                <a16:creationId xmlns:a16="http://schemas.microsoft.com/office/drawing/2014/main" id="{B0231B0C-E128-6E42-2A23-CC73B7F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5" y="100387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ative AI in E-commerce: 6 Top Use Cases | Persado">
            <a:extLst>
              <a:ext uri="{FF2B5EF4-FFF2-40B4-BE49-F238E27FC236}">
                <a16:creationId xmlns:a16="http://schemas.microsoft.com/office/drawing/2014/main" id="{9E17115C-2B99-BD25-AC00-07E4032A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Future of Entertainment: Age of Convergence">
            <a:extLst>
              <a:ext uri="{FF2B5EF4-FFF2-40B4-BE49-F238E27FC236}">
                <a16:creationId xmlns:a16="http://schemas.microsoft.com/office/drawing/2014/main" id="{1D43C916-E8F1-1659-9A5E-D9B91743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" y="2991684"/>
            <a:ext cx="3849390" cy="22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botics">
            <a:extLst>
              <a:ext uri="{FF2B5EF4-FFF2-40B4-BE49-F238E27FC236}">
                <a16:creationId xmlns:a16="http://schemas.microsoft.com/office/drawing/2014/main" id="{84FC2FEE-60C7-93C1-E583-49327AAF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6" y="2370338"/>
            <a:ext cx="5016993" cy="33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6" descr="AI in Social Media: The Benefits and Risks">
            <a:extLst>
              <a:ext uri="{FF2B5EF4-FFF2-40B4-BE49-F238E27FC236}">
                <a16:creationId xmlns:a16="http://schemas.microsoft.com/office/drawing/2014/main" id="{4AFD5B06-CB70-B708-1245-4D4799B28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37B79EB7-7A03-32B3-44D8-C7B7205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25527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I in Finance: Applications, Use Cases, and Future Prospects">
            <a:extLst>
              <a:ext uri="{FF2B5EF4-FFF2-40B4-BE49-F238E27FC236}">
                <a16:creationId xmlns:a16="http://schemas.microsoft.com/office/drawing/2014/main" id="{BDF6DEED-AEC8-B3CA-B710-DD93057A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The Evolution of Astronomical AI - DataScienceCentral.com">
            <a:extLst>
              <a:ext uri="{FF2B5EF4-FFF2-40B4-BE49-F238E27FC236}">
                <a16:creationId xmlns:a16="http://schemas.microsoft.com/office/drawing/2014/main" id="{69355835-5306-950D-DDC2-CBA3631B6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6FB6-7901-3912-E034-3D17B4C05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37" y="300037"/>
            <a:ext cx="9763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I in Social Media: The Benefits and Risks">
            <a:extLst>
              <a:ext uri="{FF2B5EF4-FFF2-40B4-BE49-F238E27FC236}">
                <a16:creationId xmlns:a16="http://schemas.microsoft.com/office/drawing/2014/main" id="{A0B19A50-E63E-F442-53EC-8705AB7E2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I in Social Media: The Benefits and Risks">
            <a:extLst>
              <a:ext uri="{FF2B5EF4-FFF2-40B4-BE49-F238E27FC236}">
                <a16:creationId xmlns:a16="http://schemas.microsoft.com/office/drawing/2014/main" id="{3D7B60AC-10AA-95CD-66F8-1C8304F4B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07AD318-9100-679C-0CBE-BE174BD49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F7B2598-FC82-F587-EE43-D9DE60749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6BC2-8310-CA28-8313-1F8D545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pic>
        <p:nvPicPr>
          <p:cNvPr id="4106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E1064797-18EC-CA47-285A-3C5F76C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5574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</p:spTree>
    <p:extLst>
      <p:ext uri="{BB962C8B-B14F-4D97-AF65-F5344CB8AC3E}">
        <p14:creationId xmlns:p14="http://schemas.microsoft.com/office/powerpoint/2010/main" val="26334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</p:spTree>
    <p:extLst>
      <p:ext uri="{BB962C8B-B14F-4D97-AF65-F5344CB8AC3E}">
        <p14:creationId xmlns:p14="http://schemas.microsoft.com/office/powerpoint/2010/main" val="5104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197581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39576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668</Words>
  <Application>Microsoft Office PowerPoint</Application>
  <PresentationFormat>Widescreen</PresentationFormat>
  <Paragraphs>166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8</cp:revision>
  <dcterms:created xsi:type="dcterms:W3CDTF">2024-03-16T13:57:17Z</dcterms:created>
  <dcterms:modified xsi:type="dcterms:W3CDTF">2024-03-16T20:48:20Z</dcterms:modified>
</cp:coreProperties>
</file>